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2"/>
    <p:sldMasterId id="2147483652" r:id="rId3"/>
    <p:sldMasterId id="2147483654" r:id="rId4"/>
  </p:sldMasterIdLst>
  <p:notesMasterIdLst>
    <p:notesMasterId r:id="rId19"/>
  </p:notesMasterIdLst>
  <p:sldIdLst>
    <p:sldId id="257" r:id="rId5"/>
    <p:sldId id="259" r:id="rId6"/>
    <p:sldId id="263" r:id="rId7"/>
    <p:sldId id="312" r:id="rId8"/>
    <p:sldId id="272" r:id="rId9"/>
    <p:sldId id="285" r:id="rId10"/>
    <p:sldId id="286" r:id="rId11"/>
    <p:sldId id="314" r:id="rId12"/>
    <p:sldId id="317" r:id="rId13"/>
    <p:sldId id="313" r:id="rId14"/>
    <p:sldId id="316" r:id="rId15"/>
    <p:sldId id="315" r:id="rId16"/>
    <p:sldId id="279" r:id="rId17"/>
    <p:sldId id="266" r:id="rId18"/>
  </p:sldIdLst>
  <p:sldSz cx="12192000" cy="6858000"/>
  <p:notesSz cx="6858000" cy="9144000"/>
  <p:embeddedFontLst>
    <p:embeddedFont>
      <p:font typeface="나눔스퀘어" panose="020B0600000101010101" pitchFamily="34" charset="-127"/>
      <p:regular r:id="rId20"/>
    </p:embeddedFont>
    <p:embeddedFont>
      <p:font typeface="맑은 고딕" panose="020B0503020000020004" pitchFamily="34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39" autoAdjust="0"/>
    <p:restoredTop sz="83853"/>
  </p:normalViewPr>
  <p:slideViewPr>
    <p:cSldViewPr snapToGrid="0">
      <p:cViewPr>
        <p:scale>
          <a:sx n="80" d="100"/>
          <a:sy n="80" d="100"/>
        </p:scale>
        <p:origin x="1720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8-10-31T14:06:37.882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1040 1088 24575,'8'-10'0,"-3"8"0,-24 32 0,-10 13 0,-22 20 0,-7 3 0,-9 0 0,18-14 0,-10-3 0,23-16 0,-4-4 0,7 2 0,13-18 0,11-19 0,37-44 0,5-2 0,7-7-1719,13-12 0,7-4 1719,-7 13 0,4-2 0,2 0-1072,3-5 1,2 0-1,-1 2 1072,-7 11 0,1 2 0,2-1 0,13-11 0,2-2 0,-6 8-756,-11 8 1,-1 3 755,-3 2 0,5-1 0,-6 4 0,-6 5 0,-2 3-108,6-6 1,-2 2 107,17-7 2441,-25 18-2441,-21 19 3381,-20 13-3381,-27 21 0,-18 12 0,-26 22 1337,-1 2-1337,32-26 0,0 1 0,0-2 0,0 2 0,-7 5 0,2-1 0,-17 16-52,21-17 0,2-1 52,-11 8 0,-2 12 0,7-20 0,23-5 0,0-17 857,24-21-857,21-16 0,-8 2 0,15-3 0</inkml:trace>
  <inkml:trace contextRef="#ctx0" brushRef="#br0" timeOffset="32413">1060 726 24575,'0'16'0,"0"-3"0,0 0 0,0-16 0,0-14 0,11-21 0,7-15 0,14-14 0,-2 13 0,5-12 0,-6 14 0,6 4 0,-6-1 0,-8 21 0,-6-2 0,-6 12 0,0 7 0,-15 14 0,-16 28 0,-25 23 0,17-14 0,-2 3-612,-8 4 1,0 2 611,-3 4 0,2-1 0,7-11 0,0-1-294,-5 10 1,1-1 293,-9 12 0,16-21 0,1 0 0,-8 15 0,5-13 0,13-13 0,10-15 0,-2-1 1185,11-5-1185,-3-6 625,13-13-625,14-17 0,22-21 0,12-3 0,17-14-487,-11 20 487,17-13 0,-16 15 0,5-2 0,-13 3 0,-11 19 0,-12-1 0,-14 18 0,-6-5 0,-12 11 0,-19 13 487,-12 13-487,-25 19 0,12-3 0,-19 16 0,18-19 0,-6 11 0,10-15 0,14-8 0,5-5 0,12-9 0,13-14 0,28-26 0,19-11 0,14-14 0,7 2 0,-11 7 0,-6 6 0,-8 4 0,-16 18 0,-12 2 0,-10 12 0,-42 24 0,-12 17 0,5-8 0,-2 1 0,-30 21 0,-2 12 0,14-26 0,8 10 0,9-21 0,21-7 0,4-8 0,69-54 0,-19 17 0,14-9 0,3-1 0,1-2 0,11-1 0,-21 13 0,-8 3 0,-13 12 0,-6 4 0,-20 12 0,-21 19 0,-27 15 0,-3 9 0,-10-5 0,19-4 0,2-6 0,14-12 0,8-3 0,15-11 0,9-8 0,68-42 0,2 1-739,0-3 1,4-1 738,-25 18 0,0 0 0,12-7 0,-1 0-379,22-15 379,0 5 0,-25 7 0,-18 24 0,-19 3 0,-13 9 0,-32 22 0,-21 14 0,-27 25 0,8-8 0,-4 4 0,20-14 0,-5 1 1447,21-11-1447,2-11 409,18-9-409,5-5 0,9-3 0,35-18 0,22-18 0,-8 3 0,2-1-647,34-22 647,-35 19 0,-2 1 0,22-7 0,-6-1 0,-12 11 0,-21 12 0,-12 6 0,-13 9 0,-32 24 0,-21 11 0,7-4 0,-2 1 0,-27 17 0,-10 11 0,29-22 0,-5 5 647,21-18-647,2-3 0,22-12 0,9-4 0,16-10 0,22-13 0,2-5 0,6-4 0,-9 6 0,-11 5 0,-6 6 0,-6 6 0,-20 4 0,-20 23 0,-4-9 0,-28 27 0,25-13 0,-10 0 0,18-3 0,2-10 0,14-2 0,13-12 0,36-23 0,36-22 0,-23 11 0,1-1-379,-5 4 1,-1 1 378,7 0 0,-4 2 0,16-17 0,9 10 0,-26 4 0,-11 14 0,-19 11 0,-17 0 0,-27 21 0,-25 18 0,-31 16 100,12 8-100,25-30 0,1-1 0,-13 16 0,-7-5 0,23-12 0,11-10 0,18-3 0,10-12 0,22-8 657,11-8-657,12-7 0,-1 0 0,-5 1 0,-7 4 0,-12 7 0,-6 6 0,-12 4 0,-19 21 0,-10-6 0,-13 23 0,-3-8 0,15-4 0,-2-4 0,17-9 0,5-4 0,20-5 0,48-34 0,-8 8 0,4-3-1026,6-9 0,4-2 1026,24-8 0,0 3 0,-30 13 0,-2 1-671,20-8 1,-3 0 670,-22 9 0,-3 1-87,1 2 0,-3 2 87,26-12 0,-30 16 0,-19 11 1883,-23 3-1883,-32 20 1475,-18 17-1475,-20 1 0,-11 23-291,16-19 291,-7 13 0,9-7 0,13-10 0,6-8 0,22-8 0,-2-4 0,17-2 0,5-8 500,16-10-500,15-7 0,7-9 0,2-6 0,4 8 0,-15-5 0,1 13 0,-15 2 0,-1 5 0,-5 4 0,-10 0 0,-5 8 0,-10 2 0,-1 4 0,4-1 0,1-4 0,11-4 0,34-13 0,25-21 0,-10 8 0,3-2-478,34-20 478,-36 16 0,-1 2 0,22-4 0,-4-7 0,-13 17 0,-16 4 0,-15 9 0,-14 5 0,-32 18 478,-25 21-478,-12 1 0,-17 19 0,17-20 0,4 5 0,9-14 0,21-4 0,2-9 0,17-4 0,9-7 0,27-7 0,9-15 0,40-4 0,-20-8 0,18 4 0,-28 3 0,4 4 0,-12 2 0,-7 6 0,-12 4 0,-6 2 0,-16 4 0,-3 4 0,-16 6 0,2 5 0,1-1 0,1-1 0,13-4 0,-4 0 0,16-5 0,21-11 0,20-7 0,13-10 0,14-1 0,-14 1 0,-1 0 0,-15 11 0,-14-1 0,-12 13 0,-17-3 0,-14 13 0,-25 9 0,-2 4 0,-6 5 0,9-6 0,11-1 0,1-5 0,14-2 0,-2-5 0,18-3 0,18-2 0,9-7 0,25-8 0,-6-6 0,0-5 0,-1 5 0,-18 7 0,-4 2 0,-15 8 0,-12-4 0,-19 15 0,-16 8 0,-7 11 0,-4 0 0,16-8 0,-2-2 0,16-9 0,5 2 0,9-7 0,62-15 0,-11-10 0,6-4-1418,32-8 1,7-2 1417,-34 8 0,0-1 0,1 0 0,11-5 0,2 0 0,-5 4 0,1 1 0,-3 2-644,20-12 0,-4 1 644,-33 17 0,-4 1 0,3-4 0,-3 1 0,14-4 0,-24 13 0,-47 16 0,-44 32 0,4-11 0,-6 3 375,-12 14 1,-3 3-376,-3 0 0,-1 1 0,-1 3 0,3 0 0,16-10 0,1-1 288,-5 0 0,3-1-288,-20 16-18,2-5 18,25-11 0,19-16 0,17-8 1939,23-8-1939,38-27 0,26-3 0,-24-2 0,3-2 208,-4 7 1,0 1-209,34-20 0,1 3 0,-22 13 0,0 0 21,-11 8-21,-22 7 0,-4 5 0,-15 1 0,-12 4 0,-3 8 437,-12-2-437,0 11 0,4-7 0,1 3 0,8-5 0,25-3 0,20-13 0,44-14 0,-30 4 0,0-1-576,40-16 576,-37 14 0,-3 0 0,9-5 0,13 0 0,-30 10 0,-13 9 0,-15 3 0,-30 8 0,-33 29 0,-29 5 0,-9 17-60,38-28 0,2 0 60,-21 17 0,-6 2 0,22-10 0,10-10 0,18-12 0,11-1 0,21-8 0,26-7 0,37-25 0,-21 11 0,1-1-45,-4-4 1,-1-1 44,7 1 0,-1 1 0,31-9-145,-7-3 145,-12 13 0,-29 7 0,-13 7 0,-21 5 0,-21 10 779,-14 8-779,-16 11 151,0 1-151,7-3 0,7-7 0,9-5 0,9-2 0,5-4 0,5-1 0,7-3 0,11-2 0,7-3 0,3 0 0,0 0 0,-10 0 0,-1 0 0,-5 0 0,-15 8 0,-18 9 0,-14 10 0,-14 14 0,7-10 0,-1 8 0,14-17 0,1 0 0,18-9 0,5-4 0,21-5 0,5-5 0,28-10 0,-5-6 0,10-1 0,-12 2 0,-7 6 0,-12 4 0,-6 2 0,-5 4 0,-7 0 0,-6 8 0,-15 9 0,-5 4 0,-2 4 0,8-6 0,6-5 0,8-1 0,1-5 0,15-3 0,11-2 0,13-8 0,9-6 0,0-1 0,-7-3 0,-6 8 0,-7-1 0,-10 7 0,-16 4 0,-10 7 0,-10 4 0,-2 4 0,10-8 0,1 2 0,8-3 0,2-1 0,6-3 0,11-2 0,12-3 0,12-5 0,0 0 0,-7-1 0,-8-3 0,-4 8 0,-5-3 0,-2 4 0,-14 0 0,-3 7 0,-8-1 0,1 6 0,11-8 0,1 0 0,8-4 0,-15 4 0,0 1 0,-15 8 0,8-3 0,1 3 0,8-5 0,12-3 0,22-17 0,2-1 0,25-16 0,-17 8 0,6-2 0,-9 2 0,-15 7 0,-3 4 0,-10 2 0,-11 7 0,-21-3 0,-9 9 0,-20 12 0,2 3 0,10 7 0,-2-5 0,12-7 0,11-1 0,2-5 0,20-11 0,4-4 0,11-11 0,1 2 0,1 2 0,-6 4 0,0 0 0,-12 4 0,-24 2 0,-1 3 0,-32 10 0,17 3 0,-6 4 0,8 3 0,7-9 0,10 3 0,2-9 0,16-5 0,26-16 0,14-14 0,16-8 0,6-4 0,-6 6 0,-7 7 0,-4 2 0,-18 8 0,-6 4 0,-6 6 0,-24 5 0,-32 4 0,-28 26 0,-9-4-404,32 0 1,1 4 403,-35 20 0,1-11 0,10 4 0,26-17 0,14-6 0,12-3 0,13-11 0,40-24 0,14-12 0,-3 3 0,1 0 0,28-12 0,-30 13 0,1 0 0,26-11 0,1-5 0,-15 9 807,-14 10-807,-18 11 0,-6 2 0,-21 9 0,-17 7 0,-16 8 0,-9 7 0,0 5 0,6-1 0,7-1 0,8-4 0,12-4 0,-1-7 0,30-9 0,17-15 0,27-9 0,7-10 0,-2 2 0,-8 5 0,-7 3 0,-12 11 0,-11 2 0,-15 10 0,-12 0 0,-34 22 0,-18 5 0,-29 23 0,35-21 0,0 1 0,-30 22 0,-5-2 0,20-9 0,6-7 0,9-2 0,13-11 0,11-2 0,18-13 0,21-14 0,13-4 0,15-22 0,-1 8 0,0-4 0,-6 2 0,-3 10 0,-11 2 0,-7 8 0,-6 8 0,-23 1 0,-10 9 0,-19 6 0,-12 12 0,11-1 0,-9 6 0,23-12 0,-4-2 0,16-5 0,19-11 0,31-21 0,33-16 0,-19 8 0,3-3-444,4-1 0,0 1 444,-9 5 0,-1-1 0,3-2 0,-2 2 0,21-9 0,-11 1 0,-7 14 0,-30 10 0,-32 9 0,-43 21 0,-36 14-51,32-5 0,0 2 51,12-3 0,1 0 0,-7 0 0,3 0 0,-15 12 0,-4-4 0,23-5 0,14-11 0,26-6 0,44-32 0,35-10 0,-16 4 0,4-4-60,-1-2 0,0 1 60,-6 9 0,0 0 0,-1-4 0,-2 1-139,26-6 139,0 0 0,-24 4 0,-21 16 0,-15 4 0,-21 9 0,-38 6 0,-19 14 0,8 1 0,-4 3 169,1 2 1,2 1-170,5-2 0,1 1 0,0-3 0,2-1 134,-24 10-134,0 0 0,15-4 0,16-11 0,19-3 0,9-5 767,17-5-767,10-9 9,16-7-9,5-9 0,0-1 0,-7 2 0,-12 5 0,-6 6 0,-28 6 0,-20 8 0,-44 22 0,-11 4-387,45-9 0,1 2 387,-39 15-90,22-8 90,0-2 0,17-12 0,17-2 0,9-6 0,32-8 771,21-16-771,38-19 0,-6-5-189,-21 15 1,1 0 188,18-13 0,6 4 0,-13 4 0,-20 12 0,-12 3 0,-8 4 0,-9 6 470,-20 0-470,-16 4 0,-29 11 0,2 2 0,-12 11 0,21-7 0,0 0 0,9-7 0,15-1 0,3 0 0,28-11 0,16-7 0,31-25 0,21-1 0,3-11 0,-3 13 0,-12 3 0,-6 0 0,-8 11 0,-12-2 0,-11 11 0,-22 4 0,-34 2 0,-19 10 0,-23 6 0,-6 8 0,6 10 0,-7 2 0,7 0 0,9-2 0,15-13 0,14-2 0,7-6 0,14 0 0,-2-4 0,14-1 0,9-13 0,15-3 0,12-9 0,0-1 0,-2 6 0,-11 2 0,-6 4 0,-6 2 0,-20 3 0,-26 1 0,-29 10 0,-35 15-542,43-7 0,1 2 542,3 4 0,1 2 0,-3-2 0,1 1-243,-36 19 243,7-7 0,12-2 0,23-14 0,18-2 0,9-10 0,17-1 1070,32-10-1070,26-21 0,-6 8 0,5-2-640,5-8 0,1-2 640,3 0 0,-1 2 0,-9 6 0,-1 0-153,-6 0 1,-2 0 152,30-9 0,-14 1 0,-9 7 0,-22 9 0,-20 9 1512,-46 2-1512,-21 16 0,-40 3 0,16 16-327,-11 3 327,20-2 0,-15 6 0,10-11-42,7 3 42,9-6 0,9-6 0,7-2 0,6-6 0,2 1 656,15-2-656,3-4 43,13-4-43,23-18 0,23-21 0,35-11-510,-25 13 1,0 1 509,35-10 0,-36 13 0,-2 2 0,14-2 0,2-13 0,-19 21 0,-13-1 0,-13 18 0,-6-1 0,-12 8 1019,-24 0-1019,-30 6 0,-36 15 0,32-3 0,-3 2-657,-10 7 1,0 2 656,12-3 0,2-1 0,-7 1 0,2 0-331,-26 14 331,7-7 0,12-3 0,28-13 0,10-2 0,20-6 0,5-4 1291,32-1-1291,45-25 0,-18 5 0,7-2-855,26-11 0,2-2 855,-15 3 0,1-1 0,18-4 0,-4 0 0,-32 10 0,-1 1-394,12-5 0,-1 1 394,22-14-177,-2 5 177,-27 11 0,-26 8 0,-38 10 0,-50 3 0,7 7 0,-6 5 11,-15 6 0,-4 3-11,-11 3 0,2 2 0,16 0 0,2 0-51,-11 0 1,3-1 50,-18 12 0,40-16 0,1 0 176,-22 12-176,17-11 0,22-5 0,12-4 1941,17-5-1941,19-2 990,29-14-990,24-10 0,1-11 0,-24 12 0,-2 0 0,18-11 0,13-1 0,-24 9 0,-13 6 0,-13 2 0,-24 10 0,-43 1 0,-6 6 0,-8 4-1287,-16 8 0,-6 5 1287,7-2 0,-4 3 0,2 0 0,-14 10 0,-1 2 0,11-2 0,-3 1 0,7-2 0,6-4 0,2-1 0,-29 15 0,1-2-547,34-17 1,3-2 546,-6 5 0,3-2 0,-22 5 0,33-9 0,21-2 0,24-10 2417,34-19-2417,26-8 0,-7-1 0,5-3-84,3 0 0,2-1 84,9-4 0,-1 0 0,-17 6 0,-1 0-168,6-1 1,-3 2 167,9-7 0,13 0 0,-30 13 0,-13 2 0,-15 11 1392,-16 1-1392,-42 4 0,-26 7 0,10 2 0,-5 4-479,-4 5 1,0 3 478,5 1 0,1 2 0,-4 1 0,1 1 0,12-5 0,2-1-39,-41 20 39,21-8 0,23-10 0,14-7 0,34-9 0,55-30 0,19-1 0,-11-4 0,2-1 419,24-7-419,-31 12 0,0 0 0,28-9 0,0 5 40,-27 4-40,-24 15 0,-19 4 0,-31 2 0,-63 19 0,21 4 0,-8 4-1160,-1-3 0,-7 1 1,1 4 1159,-4 10 0,-1 4 0,1-2 0,7-8 0,0-3 0,-2 4 0,-14 12 0,-2 3 0,4-1 0,13-9 0,4-1 0,0-1 0,-25 14 0,2 0-250,25-13 0,1 1 0,5-4 250,6-4 0,2-2-45,-5 2 1,1-1 44,-14 11 0,27-20 0,30-10 0,66-48 0,-4 11 0,5-3 727,5-6 0,4-3-727,-9 7 0,4 0 0,-8 4 0,-9 4 0,-1 1 466,24-13 1,-3 2-467,-1-1 103,20-8-103,-39 21 0,-8 4 0,-26 16 1959,-47 1-1959,-31 30 0,15-12 0,-5 4-465,-9 14 1,0 4 464,2-1 0,3 0 0,6-5 0,2 0-282,-6 3 0,3-2 282,-11 7 0,-19 3 0,39-14 0,8-10 0,18-3 1645,19-28-1645,44-20 0,4-10 0,6-4-336,-3 12 0,2 0 336,11-12 0,0 1 0,-17 14 0,-2 3 0,-1-2 0,-2 1 0,35-25 0,-21 13 0,-22 17 0,-14 11 0,-22 6 0,-39 5 0,-32 30 0,17-11 0,-3 4 56,-7 14 1,1 3-57,13-13 0,1 1 0,-8 9 0,3-1-89,-15 2 89,-1 5 0,21-10 0,20-13 0,13-3 0,79-50 0,6 5 0,1-9 0,3-1 206,-19 18 1,-3 2-207,2-6 0,-2 2 0,28-7 91,-14 7-91,-15 3 0,-21 14 0,-37 4 0,-46 35 0,6-8 0,-8 3-813,-16 15 0,-1 2 813,10-6 0,0 0 0,-6 4 0,3-1 0,20-9 0,3-1 218,-5 0 0,1-1-218,-23 12 0,20-16 0,27-9 0,15-10 0,73-45 0,-21 14 0,3-2-238,20-11 1,6-3 237,12-7 0,3 0-1264,-5 5 1,2 1 1263,-15 7 0,1-2 0,-3 3 0,9-2 0,-3 2-445,6-5 0,-5 3 445,9 2 0,-1-5 0,-28 16 1736,-21 9-1736,-23 10 0,-54 27 0,0-2 0,-5 4 558,-5 8 1,-4 4-559,-25 15 0,1 1 0,28-16 0,1 0 0,-18 13 0,-1-1 0,21-13 0,2-3 361,4-2 1,1-2-362,-27 24 0,28-27 0,17-5 0,13-11 0,48-27 0,7-8 0,10-6-840,24-14 0,9-4 840,-10 3 0,4-4 0,0 3 0,-7 8 0,0 2 0,-2 0 0,-5-1 0,-2-1 0,0 3-529,-1 4 0,0 2 1,-3 0 528,5-9 0,-2 1-349,9 1 1,-2 2 348,-19 7 0,-6 4 0,12-5 0,-20 12 3077,-40 16-3077,-41 30 0,5 0 0,-5 2 207,-14 5 0,-3 3-207,-3 11 0,1-1 0,9-16 0,0 0-108,-5 9 0,2 0 108,13-15 0,1-1 0,-6 8 0,1-1 0,-23 10 0,20-6 0,17-20 0,17-2 1762,2-5-1762,27-15 1191,12-9-1191,26-16 0,1-5 0,10 6 0,-9-5 0,2 11 0,-17 2 0,-8 7 0,-14 10 0,-11 1 0,-32 10 0,-26 21 0,-34 11 0,49-11 0,-1 1 0,-6 1 0,1-1 0,-18 17 0,-12 0 0,31-16 0,9-7 0,14-8 0,17-9 0,45-33 0,42-24-1390,-5 3 1,5-4 1389,-4 5 0,2 1 0,-12 8 0,2-2 0,-4 4 0,4-1 0,-3 2-690,14-10 1,-3 3 689,-24 15 0,-3 3-54,3-4 1,-4 2 53,16-5 0,-23 13 0,-23 10 2545,-29 9-2545,-35 26 0,-37 15 258,28-12 0,-1 2-258,9-3 0,0 1 0,-6-1 0,2-1 48,-13 11-48,-14 3 0,31-18 0,9-8 0,19-6 0,20-11 1072,27-19-1072,9-1 84,23-19-84,-8 11 0,-6 1 0,-2 7 0,-24 8 0,-2 8 0,-59 26 0,-3 10 0,0-2 0,-3 4-310,5-2 0,2 2 310,-1 1 0,0 2 0,-6 4 0,0 1-699,-1 1 0,0 0 699,-7 6 0,1-1 0,13-10 0,1 0-124,-3 4 1,2-3 123,-9 13 0,-6 1 0,21-17 568,3-13-568,22-8 1423,2-15-1423,29-17 0,15-24 0,31-25-430,-29 33 1,1 0 429,3-4 0,0 1 0,24-21-173,-26 25 0,-1 2 173,12-13 0,12-5 0,-28 17 0,-4 10 0,-16 8 1112,-17 11-1112,-31 15 0,-23 23 0,-33 10 0,20 9 0,25-25 0,1-2 0,-14 12 367,-5 0-367,17-11 0,14-11 0,12-3 0,10-15 0,26-17 0,17-16 0,15-8 0,6-5 0,-3 11 0,-9-3 0,0 12 0,-21 7 0,-4 8 0,-10 8 0,-19 1 0,-10 20 0,-34 5 0,12 8 0,-2-3 0,-2 1-707,-17 15 707,10-10 0,-1 2 0,12-2 0,1-2 0,-38 19 0,0 9 0,18-20 0,0 0 0,17-11 0,14-11 0,15-17 0,23-12 0,11-16 707,9-3-707,3 5 0,-14 8 0,3 1 0,-11 12 0,1-2 0,-8 8 0,-12 0 0,-4 8 0,-15 9 0,10 2 0,-10 3 0,14-5 0,-2-7 0,36-20 0,32-33 0,-11 13 0,3-2-448,5-4 1,2-1 447,1 0 0,-1 3 0,-6 5 0,-2 1-43,40-26 43,-17 10 0,-24 16 0,-13 10 0,-42 9 0,-32 35 0,-7 3 0,-8 5-636,-10 12 0,-2 5 636,-3 0 0,-2 2-804,21-10 1,-1 1 0,1-1 803,-15 10 0,2-2 0,7 0 0,2-1-459,-1-3 0,4-3 459,-17 11 0,2-7 0,25-17 1771,23-17-1771,17-12 2582,21-26-2582,31-25 0,4-8 0,25-10 0,-13 10 0,-2 11 1185,-7-3-1185,-17 21 0,-9 3 0,-10 11 0,-1 5 0,-5 5 0,-18 4 0,-11 21 0,-20 1 0,-14 25 0,5-10 0,2 5 0,15-15 0,8-6 0,11-8 0,1-4 0,12-16 0,21-20 0,26-21 0,22-19-606,6 7 606,-3 1 0,-7 8 0,-7 6 0,-10 10 0,-15 9 0,-13 11 0,-6 6 0,-12 5 0,2 0 606,-6-10-606,11-1 0,2-9 0,4 10 0,-1-3 0,-4 8 0,-15-1 0,-14 22 0,-24 15 0,-21 25 0,18-16 0,-2 2-345,1-2 1,0 1 344,3 0 0,-1-1 0,1-4 0,3-2 0,-9 13 0,-4-6 0,17-14 0,17-10 0,7-15 0,21-22 0,36-38 0,-13 20 0,3-2-598,14-10 0,5-1 598,4-6 0,3 1 0,7 0 0,0 3 0,-12 7 0,-1 2 0,6-3 0,-3 4-305,10-8 305,1-6 0,-25 27 0,-11 12 0,-17 12 0,-12 10 1854,-21 16-1854,-15 8 336,-7 10-336,1 0 0,9-7 0,4-2 0,4-10 0,9-2 0,1-4 0,4-1 0,5-7 0,0-2 0,4-7 0,4 4 0,-14 11 0,7-1 0,-9 9 0,8-14 0,9-17 0,10-2 0,9-25 0,9 8 0,1-6 0,-6 8 0,-7 8 0,-8 11 0,-5 1 0,-10 8 0,-16 11 0,-7 6 0,-19 21 0,4-3 0,0 4 0,7-8 0,10-7 0,9-5 0,1-1 0,4-9 0,8-7 0,12-8 0,10-12 0,11-5 0,-1 1 0,-5 2 0,-2 10 0,-6 1 0,-4 5 0,-1 4 0,-19 9 0,-14 13 0,-11 9 0,-15 9 0,11-2 0,-4 1 0,12-7 0,2-7 0,11-7 0,2-4 0,-3-1 0,-5 1 0,-7 4 0,-3-2 0,5 4 0,1-6 0,10 0 0,5 0 0,1-5 0,11 0 0,7-13 0,23-9 0,16-18 0,4 5 0,8-17 0,-8 17 0,3-12 0,-11 14 0,-12 3 0,-14 11 0,-6 6 0,-12 5 0,-33 24 0,-1 6 0,-44 24 0,26-7 0,-19 8 0,15-14 0,-1 5 0,11-13 0,12-7 0,14-8 0,6-6 0,8-14 0,10-1 0,7-26 0,19-1 0,-1-5 0,4-6 0,-3 17 0,-14-7 0,6 18 0,-13-1 0,3 9 0,-15 4 0,-8 9 0,-4 2 0,1 6 0,9-3 0,4-8 0,9-6 0,1-9 0,8-1 0,-4-2 0,4 11 0,-9-6 0,4 11 0,-8 1 0,-2 9 0,-7 4 0,-1 11 0,-9 1 0,3-1 0,-3 0 0,4-6 0,5-4 0,1-1 0,18-16 0,5-9 0,12-8 0,8-13 0,-7 11 0,1 0 0,-14 8 0,-2 5 0,-7 4 0,-16 15 0,-15 10 0,-8 12 0,-15 3 0,13 3 0,-8-2 0,6-3 0,6-2 0,3-15 0,9 2 0,6-9 0,5-1 0,4-7 0,17-11 0,1-5 0,10-8 0,-4 7 0,-10 7 0,-1 1 0,-5 7 0,0-2 0,-7 3 0,-11 4 0,-23 13 0,-1 0 0,-17 17 0,6-10 0,4 3 0,-2-5 0,12-7 0,11-1 0,2-5 0,9-4 0,15-2 0,19-18 0,34-8 0,-15-2 0,4-4-391,5 2 0,2 1 391,-4-3 0,0 0 0,5 0 0,0 2 0,24-14 0,7-5 0,-27 16 0,-20 7 0,-11 12 0,-15 4 0,-1 6 0,-9 0 782,-21 18-782,-17 13 0,-33 30 0,25-21 0,-2 2-1093,-5 7 1,-1 3 1092,-13 16 0,1-1 0,15-18 0,0 0-559,-11 17 1,2-1 558,20-24 0,1-2-11,-1 2 0,2-1 11,-16 17 0,21-23 0,9-8 2049,15-11-2049,4-5 1249,28-22-1249,49-27 0,-25 8 0,6-4-1181,26-11 1,4-2 1180,-11 3 0,1 0 0,-13 10 0,3-1 0,-4 4 0,2-1 0,0 1-779,16-8 0,-1 2 779,-24 12 0,-2 3-151,1-2 1,-2 1 150,27-10 0,-33 12 0,-17 13 2141,-27 5-2141,-16 11 0,-36 20 0,-27 31-182,13-9 1,-4 3 181,10-2 0,-2 1 0,6-7 0,-4 1 0,5-3 0,1 2 0,1-1-444,-14 10 1,1-1 443,15-14 0,3-1-67,4-3 0,1-1 67,-32 20 0,38-28 0,7-4 1975,17-30-1975,28-11 0,17-36 0,1 22 0,5-1 246,4-12 0,1 1-246,-3 12 0,0 1 0,3-8 0,-1 1 0,27-6 59,-6-11-59,-4 19 0,-28 7 0,-5 16 0,-15 7 0,-19 8 864,-24 25-864,-29 9 0,-16 20 0,8-7 0,-4 5 0,28-20 99,-16 9-99,24-18 0,-4 0 0,23-8 0,3-5 0,14-8 0,41-31 0,1-2 0,7-4-1148,18-9 1,4-2 1147,4-5 0,1 1 0,-10 10 0,-1 2-567,-5 0 1,-3 2 566,-6 7 0,-1 0-106,-5 1 0,-2 1 106,28-17 0,-33 21 0,-13 7 2125,-29 13-2125,-24 9 0,-37 22 0,-20 11-119,33-8 0,-2 4 119,-3 0 0,-2 1 0,0 2 0,0 1 0,0 0 0,0-1-278,10-4 1,0-1 277,-3 0 0,2 0 0,-20 20-295,-13 2 295,24-10 0,10-13 0,14-6 1431,10-14-1431,9 1 839,1-7-839,6-1 333,-2-1-333,1 2 0,-4 0 0,-2 2 0,-5-2 0,1 5 0,-6-1 0,-1 1 0,-26 1 0,9 5 0,-30 3 0,1 6 0,0-6 0,-12 6 0,21-12 0,-5 5 0,21-2 0,3-4 0,18-2 0,5-6 0,11-11 0,27-16 0,17-19 0,1 8 0,5-2-634,3-8 1,2-1 633,9-3 0,-2 2 0,-12 8 0,0 1-210,4-2 1,-1 3 209,15-10 0,5-6 0,-15 10 0,-16 15 0,-13 6 1240,-7 12-1240,-5 5 446,0 4-446,1 0 0,-1 0 0,-4 4 0,0 0 0,-4 4 0,0 0 0,0 0 0,0 0 0,-4 0 0,-5 5 0,-10 1 0,-6 5 0,-5 2 0,-2 4 0,2-8 0,3 7 0,4-13 0,9 2 0,-4-4 0,13-1 0,-4-3 0,9-1 0</inkml:trace>
  <inkml:trace contextRef="#ctx0" brushRef="#br0" timeOffset="35279">3026 1171 24575,'0'12'0,"0"4"0,0-7 0,0 8 0,0-3 0,0 0 0,0-1 0,0-5 0,-7-7 0,-11-19 0,-8-18 0,-17-20 0,6 2 0,-6-7 0,8 13 0,0 1 0,1 8 0,11 12 0,4 7 0,10 7 0,5 19 0,0 12 0,9 17 0,1 9 0,10-1 0,-4 1 0,3-6 0,0-2 0,-4-6 0,3-9 0,-5 1 0,-4-12 0,-1 2 0,-4-14 0,0-9 0,-5-19 0,-5-2 0,-7-10 0,1 10 0,-4-4 0,9 5 0,-3 11 0,4-3 0,6 14 0,0 3 0,4 19 0,0 8 0,4 7 0,1 1 0,5-5 0,-1 1 0,1-6 0,-1-1 0,-5-9 0,4 4 0,-10-19 0,-5-7 0,-8-20 0,-12-6 0,-3-7 0,0 0 0,-4-2 0,12 10 0,-5 5 0,12 10 0,2 9 0,4 5 0,5 12 0,0 12 0,4 14 0,5 16 0,6 1 0,7 11 0,6 3 0,0 1 0,-1-1 0,-5-16 0,-3-7 0,-6-17 0,0-2 0,-4-10 0,-1 1 0,-4-5 0,0 0 0</inkml:trace>
  <inkml:trace contextRef="#ctx0" brushRef="#br0" timeOffset="44003">2636 1136 24575,'4'26'0,"6"1"0,13 11 0,0 0 0,4 1 0,-6-2 0,-2-13 0,-4 0 0,-2-6 0,-4-4 0,0-1 0,-1-8 0,0-2 0,0-3 0,0 0 0,5 0 0,6-9 0,6-2 0,11-10 0,2 0 0,5-1 0,1 0 0,0 5 0,-6 1 0,-7 2 0,-2 8 0,-14-6 0,3 11 0,-10-3 0,0 4 0,1 0 0,-25 0 0,-12 0 0,-18 0 0,-5 0 0,0 0 0,-2 0 0,1 0 0,7 0 0,9 0 0,6 0 0,5 0 0,5 0 0,7 0 0,12 0 0,20 0 0,3 0 0,22 0 0,-12 0 0,4 0 0,-11 0 0,-6 0 0,-2 0 0,-7 0 0,-5 0 0,-24 0 0,-3 0 0,-22 0 0,12 0 0,-10 0 0,4 0 0,0 0 0,2 4 0,11-2 0,5 2 0,8-4 0,14 0 0,22 0 0,23 0 0,31 0 0,18-13-1070,-34 5 0,3-2 1070,5-1 0,2-1 0,8-4 0,2 1 0,1 2 0,-3 0-517,-16 4 1,-3 0 516,7-2 0,-3 1-147,16 3 147,6-1 0,-27 2 0,-21 6 2002,-9 0-2002,-16 0 1143,-13 0-1143,-25 0 175,-24 0-175,-21 0 0,0 0 0,-14 0 0,12 0 0,-6 0 0,9 0 0,22 0 0,3 0 0,22 0 0,3 0 0,28 0 0,3 0 0,24 0 0,8 0 0,7 0 0,7 0 0,1 0 0,-1 0 0,-7 0 0,-1 0 0,-7 0 0,-12 4 0,-2 1 0,-16 1 0,-5 1 0,-5-2 0,-8 3 0,-24 2 0,-16 1 0,-33 7 0,6-4 0,-13 11 0,15-11 0,-7 10 0,7-10 0,9 3 0,15-6 0,14-5 0,7-1 0,24-5 0,21 0 0,30 0 0,18 0 0,0 0 0,-2 0 0,-8 0 0,-7 0 0,-7 0 0,-14 0 0,-12 0 0,-6 0 0,-12 0 0,-18 0 0,-11 0 0,-22 0 0,-3 0 0,-6 0 0,6 0 0,-5 0 0,13 0 0,0 0 0,14 0 0,7 0 0,10 0 0,15 0 0,18 0 0,30 0 0,31-7 0,19-8-688,-42 5 0,2-2 688,5 0 0,-2 1 0,-11 0 0,0 1-303,10 2 0,0 1 303,28-6 0,7 5 0,-18 2 0,-18 6 0,-16 0 0,-13 0 0,-11 0 1332,-8 0-1332,-10 0 650,-26 0-650,-12 0 0,-17 0 0,2 5 0,0 1 0,6 5 0,-6-4 0,18 2 0,3-8 0,16 3 0,2-4 0,14 0 0,15 0 0,14 0 0,7 0 0,4 0 0,-10 0 0,4 0 0,-11 0 0,-6 0 0,-6 0 0,-5 0 0,-3 3 0,-21 8 0,-15 10 0,-38 5 0,12 3 0,-24 2 0,26-6 0,-5-1 0,10-7 0,12-7 0,11 0 0,9-5 0,28-1 0,16-4 0,29-11 0,22 2 0,-6-10 0,21 6 0,-29-4 0,12 2 0,-28 4 0,9 0 0,-28 6 0,8-2 0,-22 3 0,-1 4 0,-16 0 0,-12 0 0,-9 0 0,-10 5 0,3 0 0,1 10 0,0-4 0,5 3 0,6-5 0,6-4 0,12-1 0,6-4 0,4 0 0,9 0 0,-9 0 0,4 0 0,-9-4 0,0 0 0,-11-1 0,-15 2 0,-17 3 0,-6 0 0,-13 0 0,6 0 0,-8 0 0,14 0 0,2 0 0,19 0 0,6 0 0,6 0 0,15 0 0,16 0 0,13 0 0,27 0 0,-10 0 0,25 0 0,-19 0 0,6 0 0,-9 0 0,-14 0 0,-6 0 0,-11 0 0,-8 0 0,-7-4 0,-16 3 0,-19-2 0,-18 3 0,-19 0 0,5 0 0,-12 0 0,5 0 0,0 0 0,2 0 0,14 4 0,8-2 0,9 3 0,15-5 0,17 0 0,30-6 0,25-6 0,26-15 0,-6 1 0,21-8 0,-29 10 0,12-1 0,-28 7 0,-4 2 0,-23 6 0,-2 5 0,-13-3 0,-5 8 0,-27-4 0,-10 4 0,-30 0 0,-2 5 0,0 2 0,-5 6 0,12-1 0,-4 5 0,19-5 0,5 4 0,17-10 0,5-2 0,22-4 0,31 0 0,48-14 0,-33 4 0,5-3-893,19-6 0,3-2 893,-3-2 0,-1-1 0,-8 5 0,-2 0-257,3 0 0,-4 1 257,19-8 0,-2 6 0,-17-3 0,-25 15 0,-11-5 1736,-16 12-1736,-23-3 564,-29 4-564,-29 0 0,18 6 0,-5 2-814,-4 4 0,-3 1 814,-9 3 0,0 2 0,13 0 0,1 1 0,-11 0 0,3-1-619,-22 11 619,38-14 0,1-1 0,-24 10 0,23-11 0,16 3 0,18-11 0,7-1 1574,23-4-1574,16-10 0,57-13 0,2-5-570,-20 6 0,4-1 570,-3 4 0,-2-1 0,-10 2 0,-1-1-185,9 1 1,-3 0 184,12-7 0,7 4 0,-24 4 0,-21 11 0,-15-3 0,-33 9 1776,-29-4-1776,-29 4 0,17 2 0,-3 3-230,-1 2 0,0 1 230,4-1 0,0 2 0,-1 5 0,2-1 0,-33 2-127,9 4 127,10-7 0,24-1 0,14-5 0,12-2 0,17-4 860,26 0-860,32 0 0,33 0 0,-31-3 0,1-1-338,-9 2 0,1-3 338,11-5 0,-2-1 0,30-4-183,-2-5 183,-19 8 0,-25 1 0,-13 0 0,-11 6 0,-23 1 801,-30 4-801,-38 0 0,14-1 0,-6 2-880,-7 4 1,-2 4 879,-9 6 0,-2 3-1255,-10 3 0,-2 4 1255,3 4 0,3 0 0,12-8 0,2-1-447,0 0 0,6-1 447,-21 7-76,1-4 76,27-4 1584,24-8-1584,25-5 2606,32 0-2606,25-5 0,34 0 0,18-13 189,-42 5 1,-1-1-190,38-12 0,-40 7 0,-1 1 0,21-1 99,-1-9-99,-11 10 0,-27 2 0,-6 2 0,-14 8 0,-18-2 762,-27 3-762,-30 0 0,-33 0-1051,15 3 1,-4 2 1050,16 2 0,-3 2 0,4-1 0,-4 1 0,2 1 0,-16 6 0,5 1 0,11-5 0,0 1-441,-9 2 0,4 0 441,-17 0 0,41-4 0,3-1 0,-15 2 0,25-2 0,19-5 0,13 0 2000,37-5-2000,43 0 0,-15-7 0,4-1-480,2 1 0,2-3 480,17-8 0,2-4 0,-7 1 0,-1 0 0,-8 4 0,-1-1-522,5-4 1,-3 1 521,18-2-38,0-5 38,-27 10 0,-24 7 0,-19 2 1829,-17 4-1829,-13 1 1150,-34 4-1150,-11 0 0,-29 6 0,33 1 0,-2 2-755,-5 1 1,-2 3 754,-14 6 0,0 1 0,17-8 0,2 1-270,-7 4 0,2 1 270,-26 3 0,14-1 0,6-2 0,35-8 0,6 0 0,24-5 1509,26-2-1509,9-3 585,18 0-585,0 0 0,9-5 0,-6-2 0,4-5 0,-20 2 0,-7 4 0,-12-3 0,-6 8 0,-12-2 0,-18 3 0,-10 0 0,-17 0 0,-7 0 0,-2 0 0,-6 0 0,-8 0 0,6 0 0,-14 0 0,-12 0 0,27 4 0,-30 3 0,42 4 0,-19 1 0,21 4 0,2-4 0,19 2 0,6-5 0,13-4 0,30-1 0,12-4 0,39 0 0,5 0 0,7-6 0,-2-1 0,-9-6 0,-7 6 0,-9-4 0,-20 10 0,-11-4 0,-15 5 0,-8 0 0,-23 0 0,-11 0 0,-16 0 0,0 0 0,7 0 0,0 0 0,12 0 0,1 0 0,10 0 0,2 0 0,17 0 0,14-5 0,30-7 0,21-8 0,17-7 0,-7 1 0,3 0 0,-22 2 0,-1 5 0,-15 3 0,-19 10 0,-8 1 0,-17 5 0,-24 0 0,-21 0 0,-34 0 0,-18 0-946,33 6 1,-2 3 945,-5 2 0,-3 3 0,-14 2 0,-1 3 0,3 5 0,3 0 0,13-10 0,2-2-349,-2 3 1,5 0 348,-17 3 0,-6-3 0,33 2 0,20-11 0,16-1 1819,33-5-1819,20-6 0,44-8 0,-31 1 0,3-3-387,16-2 1,3-3 386,-5-5 0,2-1 0,14 2 0,-2 0 0,-21 2 0,-2 1-330,7 3 0,-2 2 330,26-10-19,-14 2 19,-7 5 0,-33 5 0,-8 9 1486,-26 2-1486,-33 4 713,-11 5-713,-22 7 0,-9 8 0,5 11 0,1-5 0,-3 5 22,25-9-22,-10-4 0,20-2 0,11-7 0,9 1 0,17-6 0,18 0 0,25-4 0,28-6 0,-1-6 0,4-2-1024,-15 2 1,2-1 1023,35-8 0,4-1 0,-19 2 0,-3 0 0,-3 4 0,0-1 0,1-2 0,-3-1-264,-22 6 1,-3 0 263,42-7 0,-20 3 0,-30 11 0,-14 2 0,-36 5 1988,-24 0-1988,-36 0 0,-16 0 0,7 6 0,-3 6 0,14 2 586,7 8-586,3-9 0,22 3 0,10-7 0,35-3 0,37-9 0,50-19 0,-36 10 0,2-1-439,-6-4 0,1-1 439,6 2 0,-2 2 0,29-7-376,8-5 376,-27 13 0,-18 0 0,-25 4 0,-9 8 0,-33-2 861,-12 3-861,-41 6 0,-12 1 0,7 6 0,-8 5 0,26-5 393,-5 5-393,16-7 0,17-2 0,9-3 0,20-3 0,16-3 0,27 0 0,26 0 0,16 0-484,9-6 484,-17-1 0,-4 0 0,-16-4 0,-6 10 0,-14-4 0,-9 5 0,-16 0 0,-12 0 484,-20 5-484,-7 0 0,-25 12 0,11-5 0,-6 4 0,14-6 0,7 0 0,10-5 0,1-1 0,12-4 0,14 0 0,8 0 0,7 0 0,-9 0 0,-2 0 0,-7 0 0,3 0 0,-6 0 0,1 0 0,0 0 0,0 0 0,16 0 0,4 0 0,16 0 0,7 0 0,1 5 0,1-4 0,-9 9 0,-7-9 0,-13 4 0,-4-5 0,-8 3 0,-10-2 0,-34 3 0,0-4 0,-27 0 0,8 0 0,-9 0 0,-1 5 0,-6-4 0,14 10 0,8-10 0,14 4 0,8-5 0,4 4 0,5-3 0,2 3 0,7-1 0,2 1 0,-1 0 0,-10 0 0,-27 1 0,-15 2 0,-38 7-641,-5 0 641,8-1 0,39-9 0,3 0 0,-14 6 0,-13-9 0,30 9 0,2-9 0,24 4 0,9-5 0,27 0 641,12-5-641,30-8 0,4-12 0,-16 8 0,2-1-230,2-2 0,-1-1 230,42-14 0,-40 15 0,-1 0 0,21-12 0,14-2 0,-23 4 0,-10 12 0,-21 7 0,-7 2 0,-10 8 0,-2-3 0,-41 14 0,-10 9 0,-14 1 0,-9 3-1036,0 7 0,-5 3 1036,5-7 0,-5 1 0,3 1 0,-13 9 0,0 0 0,7-6 0,-5 0 0,4-2 0,-12 6 0,4-2 0,0 1 0,2-2-436,2-4 0,5-1 436,-19 13 0,40-22 0,1-1 0,-22 8 0,23-8 0,17-11 0,16-2 2409,8-7-2409,17-3 995,4-2-995,14-2 0,-10 4 0,0-2 0,-6 3 0,-5 1 0,1 0 0,-5 0 0,0 0 0,-18-1 0,-2-3 0,-21 7 0,-24-3 0,5 4 0,-36 0 0,13 0 0,-1 0 0,-12 0 0,13 0 0,-8 0 0,9 5 0,11-4 0,21 9 0,2-5 0,19 1 0,6-2 0,6-4 0,5 0 0,3 4 0,-2-3 0,3 3 0,-9-4 0,0 0 0,-11 0 0,-14 5 0,-2 6 0,-25 8 0,-5 12 0,-17 3 0,15-2 0,-10 5 0,28-12 0,-6 4 0,15-7 0,14-6 0,12-2 0,6-6 0,11-3 0,8-1 0,12-4 0,2-4 0,15-2 0,-9-9 0,11-1 0,-7 1 0,0-5 0,0 9 0,0-3 0,-5 4 0,4-5 0,-9 9 0,8-8 0,-8 9 0,4-5 0,-6 5 0,-4 1 0,-1 0 0,-5 3 0,0-2 0,-3 3 0,-2 0 0</inkml:trace>
</inkml:ink>
</file>

<file path=ppt/media/image10.png>
</file>

<file path=ppt/media/image11.png>
</file>

<file path=ppt/media/image12.tiff>
</file>

<file path=ppt/media/image13.tiff>
</file>

<file path=ppt/media/image14.tiff>
</file>

<file path=ppt/media/image5.png>
</file>

<file path=ppt/media/image6.tiff>
</file>

<file path=ppt/media/image7.tiff>
</file>

<file path=ppt/media/image8.tiff>
</file>

<file path=ppt/media/image9.tiff>
</file>

<file path=ppt/media/image9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123D68-0D65-C341-837E-C3DD95912BEB}" type="datetimeFigureOut">
              <a:rPr kumimoji="1" lang="ko-KR" altLang="en-US" smtClean="0"/>
              <a:t>2019. 4. 9.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3CA76-A100-244B-8AD6-6CFCC83FB6B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8737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버전 </a:t>
            </a:r>
            <a:r>
              <a:rPr kumimoji="1" lang="en-US" altLang="ko-KR" dirty="0"/>
              <a:t>2</a:t>
            </a:r>
            <a:r>
              <a:rPr kumimoji="1" lang="ko-KR" altLang="en-US" dirty="0"/>
              <a:t>까지 다 했고 버전 </a:t>
            </a:r>
            <a:r>
              <a:rPr kumimoji="1" lang="en-US" altLang="ko-KR" dirty="0"/>
              <a:t>3</a:t>
            </a:r>
            <a:r>
              <a:rPr kumimoji="1" lang="ko-KR" altLang="en-US" dirty="0"/>
              <a:t> 만들고 있으며 이러면 최저한의 기능은 다 만들었다</a:t>
            </a:r>
            <a:r>
              <a:rPr kumimoji="1" lang="en-US" altLang="ko-KR"/>
              <a:t>.</a:t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3CA76-A100-244B-8AD6-6CFCC83FB6B8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86117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err="1"/>
              <a:t>Camera_id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통해 품목 구분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3CA76-A100-244B-8AD6-6CFCC83FB6B8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5120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B3CA76-A100-244B-8AD6-6CFCC83FB6B8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4374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643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368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2241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1279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5297259" y="2505760"/>
            <a:ext cx="1597482" cy="590550"/>
            <a:chOff x="4593058" y="2876920"/>
            <a:chExt cx="2986834" cy="1104160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3165" y="2982622"/>
              <a:ext cx="616727" cy="986553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885" y="2876920"/>
              <a:ext cx="757693" cy="1092255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3513" y="3000240"/>
              <a:ext cx="898659" cy="968936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93058" y="2891824"/>
              <a:ext cx="680930" cy="1089256"/>
            </a:xfrm>
            <a:prstGeom prst="rect">
              <a:avLst/>
            </a:prstGeom>
          </p:spPr>
        </p:pic>
        <p:sp>
          <p:nvSpPr>
            <p:cNvPr id="12" name="직사각형 11"/>
            <p:cNvSpPr/>
            <p:nvPr/>
          </p:nvSpPr>
          <p:spPr>
            <a:xfrm>
              <a:off x="5039816" y="3875485"/>
              <a:ext cx="434663" cy="93690"/>
            </a:xfrm>
            <a:prstGeom prst="rect">
              <a:avLst/>
            </a:prstGeom>
            <a:solidFill>
              <a:srgbClr val="22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15453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 userDrawn="1"/>
        </p:nvGrpSpPr>
        <p:grpSpPr>
          <a:xfrm>
            <a:off x="5372100" y="961802"/>
            <a:ext cx="1447800" cy="535216"/>
            <a:chOff x="4593058" y="2876920"/>
            <a:chExt cx="2986834" cy="1104160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3165" y="2982622"/>
              <a:ext cx="616727" cy="986553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885" y="2876920"/>
              <a:ext cx="757693" cy="1092255"/>
            </a:xfrm>
            <a:prstGeom prst="rect">
              <a:avLst/>
            </a:prstGeom>
          </p:spPr>
        </p:pic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3513" y="3000240"/>
              <a:ext cx="898659" cy="968936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93058" y="2891824"/>
              <a:ext cx="680930" cy="1089256"/>
            </a:xfrm>
            <a:prstGeom prst="rect">
              <a:avLst/>
            </a:prstGeom>
          </p:spPr>
        </p:pic>
        <p:sp>
          <p:nvSpPr>
            <p:cNvPr id="7" name="직사각형 6"/>
            <p:cNvSpPr/>
            <p:nvPr/>
          </p:nvSpPr>
          <p:spPr>
            <a:xfrm>
              <a:off x="5039816" y="3875485"/>
              <a:ext cx="434663" cy="93690"/>
            </a:xfrm>
            <a:prstGeom prst="rect">
              <a:avLst/>
            </a:prstGeom>
            <a:solidFill>
              <a:srgbClr val="22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5876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 userDrawn="1"/>
        </p:nvGrpSpPr>
        <p:grpSpPr>
          <a:xfrm>
            <a:off x="314325" y="123602"/>
            <a:ext cx="1447800" cy="535216"/>
            <a:chOff x="4593058" y="2876920"/>
            <a:chExt cx="2986834" cy="1104160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3165" y="2982622"/>
              <a:ext cx="616727" cy="986553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17885" y="2876920"/>
              <a:ext cx="757693" cy="1092255"/>
            </a:xfrm>
            <a:prstGeom prst="rect">
              <a:avLst/>
            </a:prstGeom>
          </p:spPr>
        </p:pic>
        <p:pic>
          <p:nvPicPr>
            <p:cNvPr id="11" name="그림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33513" y="3000240"/>
              <a:ext cx="898659" cy="968936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93058" y="2891824"/>
              <a:ext cx="680930" cy="1089256"/>
            </a:xfrm>
            <a:prstGeom prst="rect">
              <a:avLst/>
            </a:prstGeom>
          </p:spPr>
        </p:pic>
        <p:sp>
          <p:nvSpPr>
            <p:cNvPr id="13" name="직사각형 12"/>
            <p:cNvSpPr/>
            <p:nvPr/>
          </p:nvSpPr>
          <p:spPr>
            <a:xfrm>
              <a:off x="5039816" y="3875485"/>
              <a:ext cx="434663" cy="93690"/>
            </a:xfrm>
            <a:prstGeom prst="rect">
              <a:avLst/>
            </a:prstGeom>
            <a:solidFill>
              <a:srgbClr val="22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3566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271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09569" y="3105835"/>
            <a:ext cx="10972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ko-KR" altLang="en-US" sz="3600" spc="600" dirty="0">
                <a:solidFill>
                  <a:srgbClr val="222121"/>
                </a:solidFill>
                <a:ea typeface="+mj-ea"/>
              </a:rPr>
              <a:t>사용자 패턴 분석을 통한</a:t>
            </a:r>
            <a:r>
              <a:rPr lang="en-US" altLang="ko-KR" sz="3600" spc="600" dirty="0">
                <a:solidFill>
                  <a:srgbClr val="222121"/>
                </a:solidFill>
                <a:ea typeface="+mj-ea"/>
              </a:rPr>
              <a:t> </a:t>
            </a:r>
            <a:r>
              <a:rPr lang="ko-KR" altLang="en-US" sz="3600" spc="600" dirty="0">
                <a:solidFill>
                  <a:srgbClr val="222121"/>
                </a:solidFill>
                <a:ea typeface="+mj-ea"/>
              </a:rPr>
              <a:t>마트 품목 추천 시스템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EA4486-1460-E84B-B94B-CB2E23681946}"/>
              </a:ext>
            </a:extLst>
          </p:cNvPr>
          <p:cNvSpPr txBox="1"/>
          <p:nvPr/>
        </p:nvSpPr>
        <p:spPr>
          <a:xfrm>
            <a:off x="4278775" y="4456253"/>
            <a:ext cx="3634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-</a:t>
            </a:r>
            <a:r>
              <a:rPr kumimoji="1" lang="ko-KR" altLang="en-US" dirty="0"/>
              <a:t>서문</a:t>
            </a:r>
            <a:r>
              <a:rPr kumimoji="1" lang="en-US" altLang="ko-KR" dirty="0"/>
              <a:t>456-</a:t>
            </a:r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최승진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이진호</a:t>
            </a:r>
            <a:r>
              <a:rPr kumimoji="1" lang="en-US" altLang="ko-KR" dirty="0"/>
              <a:t>,</a:t>
            </a:r>
            <a:r>
              <a:rPr kumimoji="1" lang="ko-KR" altLang="en-US" dirty="0"/>
              <a:t> 김은경</a:t>
            </a:r>
          </a:p>
        </p:txBody>
      </p:sp>
    </p:spTree>
    <p:extLst>
      <p:ext uri="{BB962C8B-B14F-4D97-AF65-F5344CB8AC3E}">
        <p14:creationId xmlns:p14="http://schemas.microsoft.com/office/powerpoint/2010/main" val="684571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9ADA97-3A26-604A-BFC2-5230288C8B9A}"/>
              </a:ext>
            </a:extLst>
          </p:cNvPr>
          <p:cNvSpPr txBox="1"/>
          <p:nvPr/>
        </p:nvSpPr>
        <p:spPr>
          <a:xfrm>
            <a:off x="466590" y="1387562"/>
            <a:ext cx="162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/>
              <a:t>v0.2 </a:t>
            </a:r>
            <a:r>
              <a:rPr kumimoji="1" lang="ko-KR" altLang="en-US" dirty="0"/>
              <a:t>완성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6E849CC-D736-1540-A7D1-B8893CC80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650" y="1738478"/>
            <a:ext cx="5613400" cy="45339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46797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A6FF2B6-F824-A44E-96FC-26E348930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6693" y="2030128"/>
            <a:ext cx="6854303" cy="44497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25BFBBB-A402-3A42-B50A-4D204310B1F1}"/>
              </a:ext>
            </a:extLst>
          </p:cNvPr>
          <p:cNvSpPr txBox="1"/>
          <p:nvPr/>
        </p:nvSpPr>
        <p:spPr>
          <a:xfrm>
            <a:off x="466590" y="1387563"/>
            <a:ext cx="2226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 err="1"/>
              <a:t>github</a:t>
            </a:r>
            <a:r>
              <a:rPr kumimoji="1" lang="en-US" altLang="ko-KR" dirty="0"/>
              <a:t> </a:t>
            </a:r>
            <a:r>
              <a:rPr kumimoji="1" lang="ko-KR" altLang="en-US" dirty="0"/>
              <a:t>사용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8863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71AB37-9C74-594D-AE33-92A86035395D}"/>
              </a:ext>
            </a:extLst>
          </p:cNvPr>
          <p:cNvSpPr txBox="1"/>
          <p:nvPr/>
        </p:nvSpPr>
        <p:spPr>
          <a:xfrm>
            <a:off x="466590" y="1387563"/>
            <a:ext cx="34403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/>
              <a:t>AWS </a:t>
            </a:r>
            <a:r>
              <a:rPr kumimoji="1" lang="ko-KR" altLang="en-US" dirty="0"/>
              <a:t>사용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Mongo DB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177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157963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005/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개발 일정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잉크 19">
                <a:extLst>
                  <a:ext uri="{FF2B5EF4-FFF2-40B4-BE49-F238E27FC236}">
                    <a16:creationId xmlns:a16="http://schemas.microsoft.com/office/drawing/2014/main" id="{CEF320B3-7BA7-0C44-A053-A2429244E904}"/>
                  </a:ext>
                </a:extLst>
              </p14:cNvPr>
              <p14:cNvContentPartPr/>
              <p14:nvPr/>
            </p14:nvContentPartPr>
            <p14:xfrm>
              <a:off x="427999" y="2510822"/>
              <a:ext cx="1981440" cy="605160"/>
            </p14:xfrm>
          </p:contentPart>
        </mc:Choice>
        <mc:Fallback xmlns="">
          <p:pic>
            <p:nvPicPr>
              <p:cNvPr id="20" name="잉크 19">
                <a:extLst>
                  <a:ext uri="{FF2B5EF4-FFF2-40B4-BE49-F238E27FC236}">
                    <a16:creationId xmlns:a16="http://schemas.microsoft.com/office/drawing/2014/main" id="{CEF320B3-7BA7-0C44-A053-A2429244E90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9999" y="2493171"/>
                <a:ext cx="2017080" cy="64082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9C1B4615-BDF8-9245-81D4-19FF623448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843754"/>
              </p:ext>
            </p:extLst>
          </p:nvPr>
        </p:nvGraphicFramePr>
        <p:xfrm>
          <a:off x="427999" y="1524000"/>
          <a:ext cx="11190264" cy="46955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695">
                  <a:extLst>
                    <a:ext uri="{9D8B030D-6E8A-4147-A177-3AD203B41FA5}">
                      <a16:colId xmlns:a16="http://schemas.microsoft.com/office/drawing/2014/main" val="1294445511"/>
                    </a:ext>
                  </a:extLst>
                </a:gridCol>
                <a:gridCol w="1199349">
                  <a:extLst>
                    <a:ext uri="{9D8B030D-6E8A-4147-A177-3AD203B41FA5}">
                      <a16:colId xmlns:a16="http://schemas.microsoft.com/office/drawing/2014/main" val="1634572500"/>
                    </a:ext>
                  </a:extLst>
                </a:gridCol>
                <a:gridCol w="1332174">
                  <a:extLst>
                    <a:ext uri="{9D8B030D-6E8A-4147-A177-3AD203B41FA5}">
                      <a16:colId xmlns:a16="http://schemas.microsoft.com/office/drawing/2014/main" val="2498432204"/>
                    </a:ext>
                  </a:extLst>
                </a:gridCol>
                <a:gridCol w="1332175">
                  <a:extLst>
                    <a:ext uri="{9D8B030D-6E8A-4147-A177-3AD203B41FA5}">
                      <a16:colId xmlns:a16="http://schemas.microsoft.com/office/drawing/2014/main" val="2849573833"/>
                    </a:ext>
                  </a:extLst>
                </a:gridCol>
                <a:gridCol w="1332174">
                  <a:extLst>
                    <a:ext uri="{9D8B030D-6E8A-4147-A177-3AD203B41FA5}">
                      <a16:colId xmlns:a16="http://schemas.microsoft.com/office/drawing/2014/main" val="2632410705"/>
                    </a:ext>
                  </a:extLst>
                </a:gridCol>
                <a:gridCol w="1332174">
                  <a:extLst>
                    <a:ext uri="{9D8B030D-6E8A-4147-A177-3AD203B41FA5}">
                      <a16:colId xmlns:a16="http://schemas.microsoft.com/office/drawing/2014/main" val="3623637938"/>
                    </a:ext>
                  </a:extLst>
                </a:gridCol>
                <a:gridCol w="1332174">
                  <a:extLst>
                    <a:ext uri="{9D8B030D-6E8A-4147-A177-3AD203B41FA5}">
                      <a16:colId xmlns:a16="http://schemas.microsoft.com/office/drawing/2014/main" val="2241034375"/>
                    </a:ext>
                  </a:extLst>
                </a:gridCol>
                <a:gridCol w="1332175">
                  <a:extLst>
                    <a:ext uri="{9D8B030D-6E8A-4147-A177-3AD203B41FA5}">
                      <a16:colId xmlns:a16="http://schemas.microsoft.com/office/drawing/2014/main" val="1806633692"/>
                    </a:ext>
                  </a:extLst>
                </a:gridCol>
                <a:gridCol w="1332174">
                  <a:extLst>
                    <a:ext uri="{9D8B030D-6E8A-4147-A177-3AD203B41FA5}">
                      <a16:colId xmlns:a16="http://schemas.microsoft.com/office/drawing/2014/main" val="1635361791"/>
                    </a:ext>
                  </a:extLst>
                </a:gridCol>
              </a:tblGrid>
              <a:tr h="586949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프로젝트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2019.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03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2019.05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6532175"/>
                  </a:ext>
                </a:extLst>
              </a:tr>
              <a:tr h="586949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~3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9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16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30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~5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7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~5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월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14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7191660"/>
                  </a:ext>
                </a:extLst>
              </a:tr>
              <a:tr h="586949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구현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0.1v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3208273"/>
                  </a:ext>
                </a:extLst>
              </a:tr>
              <a:tr h="5869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0.2v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67954224"/>
                  </a:ext>
                </a:extLst>
              </a:tr>
              <a:tr h="5869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0.3v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1488258"/>
                  </a:ext>
                </a:extLst>
              </a:tr>
              <a:tr h="5869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0.4v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72085197"/>
                  </a:ext>
                </a:extLst>
              </a:tr>
              <a:tr h="586949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0.5v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6795731"/>
                  </a:ext>
                </a:extLst>
              </a:tr>
              <a:tr h="58694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  <a:latin typeface="+mn-lt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8717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9690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721444" y="3234892"/>
            <a:ext cx="29049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600" dirty="0">
                <a:solidFill>
                  <a:srgbClr val="222121"/>
                </a:solidFill>
                <a:ea typeface="+mj-ea"/>
              </a:rPr>
              <a:t>감사합니다</a:t>
            </a:r>
            <a:r>
              <a:rPr lang="en-US" altLang="ko-KR" sz="3600" spc="600" dirty="0">
                <a:solidFill>
                  <a:srgbClr val="222121"/>
                </a:solidFill>
                <a:ea typeface="+mj-ea"/>
              </a:rPr>
              <a:t>.</a:t>
            </a:r>
            <a:endParaRPr lang="ko-KR" altLang="en-US" sz="3600" spc="600" dirty="0">
              <a:solidFill>
                <a:srgbClr val="222121"/>
              </a:solidFill>
              <a:ea typeface="+mj-ea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5297259" y="2505760"/>
            <a:ext cx="1597482" cy="590550"/>
            <a:chOff x="4593058" y="2876920"/>
            <a:chExt cx="2986834" cy="1104160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63165" y="2982622"/>
              <a:ext cx="616727" cy="986553"/>
            </a:xfrm>
            <a:prstGeom prst="rect">
              <a:avLst/>
            </a:prstGeom>
          </p:spPr>
        </p:pic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17885" y="2876920"/>
              <a:ext cx="757693" cy="1092255"/>
            </a:xfrm>
            <a:prstGeom prst="rect">
              <a:avLst/>
            </a:prstGeom>
          </p:spPr>
        </p:pic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3513" y="3000240"/>
              <a:ext cx="898659" cy="968936"/>
            </a:xfrm>
            <a:prstGeom prst="rect">
              <a:avLst/>
            </a:prstGeom>
          </p:spPr>
        </p:pic>
        <p:pic>
          <p:nvPicPr>
            <p:cNvPr id="18" name="그림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93058" y="2891824"/>
              <a:ext cx="680930" cy="1089256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5039816" y="3875485"/>
              <a:ext cx="434663" cy="93690"/>
            </a:xfrm>
            <a:prstGeom prst="rect">
              <a:avLst/>
            </a:prstGeom>
            <a:solidFill>
              <a:srgbClr val="2221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088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992172" y="1495822"/>
            <a:ext cx="2207656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300" dirty="0">
                <a:solidFill>
                  <a:schemeClr val="bg1"/>
                </a:solidFill>
                <a:ea typeface="나눔스퀘어 Bold" panose="020B0600000101010101" pitchFamily="50" charset="-127"/>
              </a:rPr>
              <a:t>      목 차 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6A9E2-82B0-BC4D-981C-20B6762D67FE}"/>
              </a:ext>
            </a:extLst>
          </p:cNvPr>
          <p:cNvSpPr txBox="1"/>
          <p:nvPr/>
        </p:nvSpPr>
        <p:spPr>
          <a:xfrm>
            <a:off x="4671781" y="2178424"/>
            <a:ext cx="5056094" cy="2922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2500" dirty="0"/>
              <a:t>001/</a:t>
            </a:r>
            <a:r>
              <a:rPr kumimoji="1" lang="ko-KR" altLang="en-US" sz="2500" dirty="0"/>
              <a:t> 팀원 소개</a:t>
            </a:r>
            <a:endParaRPr kumimoji="1" lang="en-US" altLang="ko-KR" sz="2500" dirty="0"/>
          </a:p>
          <a:p>
            <a:pPr>
              <a:lnSpc>
                <a:spcPct val="150000"/>
              </a:lnSpc>
            </a:pPr>
            <a:r>
              <a:rPr kumimoji="1" lang="en-US" altLang="ko-KR" sz="2500" dirty="0"/>
              <a:t>002/</a:t>
            </a:r>
            <a:r>
              <a:rPr kumimoji="1" lang="ko-KR" altLang="en-US" sz="2500" dirty="0"/>
              <a:t> 작품 설명</a:t>
            </a:r>
            <a:endParaRPr kumimoji="1" lang="en-US" altLang="ko-KR" sz="2500" dirty="0"/>
          </a:p>
          <a:p>
            <a:pPr>
              <a:lnSpc>
                <a:spcPct val="150000"/>
              </a:lnSpc>
            </a:pPr>
            <a:r>
              <a:rPr kumimoji="1" lang="en-US" altLang="ko-KR" sz="2500" dirty="0"/>
              <a:t>003/</a:t>
            </a:r>
            <a:r>
              <a:rPr kumimoji="1" lang="ko-KR" altLang="en-US" sz="2500" dirty="0"/>
              <a:t> 프로젝트 개발 계획</a:t>
            </a:r>
            <a:endParaRPr kumimoji="1" lang="en-US" altLang="ko-KR" sz="2500" dirty="0"/>
          </a:p>
          <a:p>
            <a:pPr>
              <a:lnSpc>
                <a:spcPct val="150000"/>
              </a:lnSpc>
            </a:pPr>
            <a:r>
              <a:rPr kumimoji="1" lang="en-US" altLang="ko-KR" sz="2500" dirty="0"/>
              <a:t>004/</a:t>
            </a:r>
            <a:r>
              <a:rPr kumimoji="1" lang="ko-KR" altLang="en-US" sz="2500" dirty="0"/>
              <a:t> 진행상황</a:t>
            </a:r>
            <a:endParaRPr kumimoji="1" lang="en-US" altLang="ko-KR" sz="2500" dirty="0"/>
          </a:p>
          <a:p>
            <a:pPr>
              <a:lnSpc>
                <a:spcPct val="150000"/>
              </a:lnSpc>
            </a:pPr>
            <a:r>
              <a:rPr kumimoji="1" lang="en-US" altLang="ko-KR" sz="2500" dirty="0"/>
              <a:t>005/</a:t>
            </a:r>
            <a:r>
              <a:rPr kumimoji="1" lang="ko-KR" altLang="en-US" sz="2500" dirty="0"/>
              <a:t> 개발 일정</a:t>
            </a:r>
          </a:p>
        </p:txBody>
      </p:sp>
    </p:spTree>
    <p:extLst>
      <p:ext uri="{BB962C8B-B14F-4D97-AF65-F5344CB8AC3E}">
        <p14:creationId xmlns:p14="http://schemas.microsoft.com/office/powerpoint/2010/main" val="363236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157963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001/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팀원 소개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2732618-3BA6-3D49-96AA-F4BD1152F4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002" y="1738479"/>
            <a:ext cx="10243181" cy="2982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D55E12-8865-2B49-8E59-5898DD5ECD7D}"/>
              </a:ext>
            </a:extLst>
          </p:cNvPr>
          <p:cNvSpPr txBox="1"/>
          <p:nvPr/>
        </p:nvSpPr>
        <p:spPr>
          <a:xfrm>
            <a:off x="725923" y="5052916"/>
            <a:ext cx="287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&lt;</a:t>
            </a:r>
            <a:r>
              <a:rPr kumimoji="1" lang="ko-KR" altLang="en-US" dirty="0"/>
              <a:t>팀장</a:t>
            </a:r>
            <a:r>
              <a:rPr kumimoji="1" lang="en-US" altLang="ko-KR" dirty="0"/>
              <a:t>&gt;</a:t>
            </a:r>
          </a:p>
          <a:p>
            <a:pPr algn="ctr"/>
            <a:r>
              <a:rPr kumimoji="1" lang="ko-KR" altLang="en-US" dirty="0"/>
              <a:t>최승진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2DAC7E-B538-6A46-8521-995EA0603895}"/>
              </a:ext>
            </a:extLst>
          </p:cNvPr>
          <p:cNvSpPr txBox="1"/>
          <p:nvPr/>
        </p:nvSpPr>
        <p:spPr>
          <a:xfrm>
            <a:off x="4502990" y="5052915"/>
            <a:ext cx="287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&lt;</a:t>
            </a:r>
            <a:r>
              <a:rPr kumimoji="1" lang="ko-KR" altLang="en-US" dirty="0"/>
              <a:t>팀원</a:t>
            </a:r>
            <a:r>
              <a:rPr kumimoji="1" lang="en-US" altLang="ko-KR" dirty="0"/>
              <a:t>&gt;</a:t>
            </a:r>
          </a:p>
          <a:p>
            <a:pPr algn="ctr"/>
            <a:r>
              <a:rPr kumimoji="1" lang="ko-KR" altLang="en-US" dirty="0"/>
              <a:t>이진호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3A10EE-4371-4C4B-BABD-5A3D296EE9B9}"/>
              </a:ext>
            </a:extLst>
          </p:cNvPr>
          <p:cNvSpPr txBox="1"/>
          <p:nvPr/>
        </p:nvSpPr>
        <p:spPr>
          <a:xfrm>
            <a:off x="8323980" y="5052915"/>
            <a:ext cx="28762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dirty="0"/>
              <a:t>&lt;</a:t>
            </a:r>
            <a:r>
              <a:rPr kumimoji="1" lang="ko-KR" altLang="en-US" dirty="0"/>
              <a:t>팀원</a:t>
            </a:r>
            <a:r>
              <a:rPr kumimoji="1" lang="en-US" altLang="ko-KR" dirty="0"/>
              <a:t>&gt;</a:t>
            </a:r>
          </a:p>
          <a:p>
            <a:pPr algn="ctr"/>
            <a:r>
              <a:rPr kumimoji="1" lang="ko-KR" altLang="en-US" dirty="0"/>
              <a:t>김은경</a:t>
            </a:r>
          </a:p>
        </p:txBody>
      </p:sp>
    </p:spTree>
    <p:extLst>
      <p:ext uri="{BB962C8B-B14F-4D97-AF65-F5344CB8AC3E}">
        <p14:creationId xmlns:p14="http://schemas.microsoft.com/office/powerpoint/2010/main" val="2472600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157963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002/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작품 설명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AA079E-F7FE-8345-BB4D-C7BB9784D6E5}"/>
              </a:ext>
            </a:extLst>
          </p:cNvPr>
          <p:cNvSpPr txBox="1"/>
          <p:nvPr/>
        </p:nvSpPr>
        <p:spPr>
          <a:xfrm>
            <a:off x="493784" y="1898282"/>
            <a:ext cx="11291816" cy="883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R" altLang="en-US" dirty="0"/>
              <a:t>✓ 작품 개요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lang="ko-KR" altLang="en-US" dirty="0"/>
              <a:t> 카메라와 얼굴 분석 </a:t>
            </a:r>
            <a:r>
              <a:rPr lang="en-US" altLang="ko-KR" dirty="0"/>
              <a:t>API</a:t>
            </a:r>
            <a:r>
              <a:rPr lang="ko-KR" altLang="en-US" dirty="0" err="1"/>
              <a:t>를</a:t>
            </a:r>
            <a:r>
              <a:rPr lang="ko-KR" altLang="en-US" dirty="0"/>
              <a:t> 통해 고객이 머무른 시간</a:t>
            </a:r>
            <a:r>
              <a:rPr lang="en-US" altLang="ko-KR" dirty="0"/>
              <a:t>, </a:t>
            </a:r>
            <a:r>
              <a:rPr lang="ko-KR" altLang="en-US" dirty="0"/>
              <a:t>나이</a:t>
            </a:r>
            <a:r>
              <a:rPr lang="en-US" altLang="ko-KR" dirty="0"/>
              <a:t>, </a:t>
            </a:r>
            <a:r>
              <a:rPr lang="ko-KR" altLang="en-US" dirty="0"/>
              <a:t>성별과 마트 내 이동경로를 파악하여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                       이를 기반으로 고객에게 맞춤형 품목 추천을 제공한다</a:t>
            </a:r>
            <a:r>
              <a:rPr lang="en-US" altLang="ko-KR" dirty="0"/>
              <a:t>.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EC0BECF-FD1F-7642-A2B7-456DAFFE5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804" y="3112113"/>
            <a:ext cx="5618391" cy="3157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B5080A-2304-B244-AB51-890D1B50C677}"/>
              </a:ext>
            </a:extLst>
          </p:cNvPr>
          <p:cNvSpPr txBox="1"/>
          <p:nvPr/>
        </p:nvSpPr>
        <p:spPr>
          <a:xfrm>
            <a:off x="497711" y="1495281"/>
            <a:ext cx="7500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작품 제목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사용자 패턴 분석을 통한 마트 품목 추천 시스템  </a:t>
            </a:r>
          </a:p>
        </p:txBody>
      </p:sp>
    </p:spTree>
    <p:extLst>
      <p:ext uri="{BB962C8B-B14F-4D97-AF65-F5344CB8AC3E}">
        <p14:creationId xmlns:p14="http://schemas.microsoft.com/office/powerpoint/2010/main" val="3317464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335700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003/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프로젝트 개발 계획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EB7E7-178D-A64A-B540-DBED59FF020A}"/>
              </a:ext>
            </a:extLst>
          </p:cNvPr>
          <p:cNvSpPr txBox="1"/>
          <p:nvPr/>
        </p:nvSpPr>
        <p:spPr>
          <a:xfrm>
            <a:off x="765848" y="1810166"/>
            <a:ext cx="1103822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lang="en-US" altLang="ko-KR" dirty="0"/>
              <a:t>0.1v : </a:t>
            </a:r>
            <a:r>
              <a:rPr lang="ko-KR" altLang="en-US" dirty="0"/>
              <a:t>카메라 얼굴 인식을 통하여 고객 한명이 마트에 들어온 시점</a:t>
            </a:r>
            <a:r>
              <a:rPr lang="en-US" altLang="ko-KR" dirty="0"/>
              <a:t>, </a:t>
            </a:r>
            <a:r>
              <a:rPr lang="ko-KR" altLang="en-US" dirty="0"/>
              <a:t>나가는 시점을 확인하며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               품목에 머무른 시간을 측정하여 데이터베이스에 입력한다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br>
              <a:rPr lang="en-US" altLang="ko-KR" dirty="0"/>
            </a:br>
            <a:r>
              <a:rPr kumimoji="1" lang="ko-KR" altLang="en-US" dirty="0"/>
              <a:t>✓ </a:t>
            </a:r>
            <a:r>
              <a:rPr lang="en-US" altLang="ko-KR" dirty="0"/>
              <a:t>0.2v : 0.1v</a:t>
            </a:r>
            <a:r>
              <a:rPr lang="ko-KR" altLang="en-US" dirty="0"/>
              <a:t>을 여러 명의 고객을 대상으로 수행하며</a:t>
            </a:r>
            <a:r>
              <a:rPr lang="en-US" altLang="ko-KR" dirty="0"/>
              <a:t>, </a:t>
            </a:r>
            <a:r>
              <a:rPr lang="ko-KR" altLang="en-US" dirty="0"/>
              <a:t>고객들 간의 구분을 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br>
              <a:rPr lang="en-US" altLang="ko-KR" dirty="0"/>
            </a:br>
            <a:r>
              <a:rPr kumimoji="1" lang="ko-KR" altLang="en-US" dirty="0"/>
              <a:t>✓ </a:t>
            </a:r>
            <a:r>
              <a:rPr lang="en-US" altLang="ko-KR" dirty="0"/>
              <a:t>0.3v : </a:t>
            </a:r>
            <a:r>
              <a:rPr lang="ko-KR" altLang="en-US" dirty="0"/>
              <a:t>데이터베이스에 입력된 데이터를 사용하여 </a:t>
            </a:r>
            <a:r>
              <a:rPr lang="en-US" altLang="ko-KR" dirty="0"/>
              <a:t>CF</a:t>
            </a:r>
            <a:r>
              <a:rPr lang="ko-KR" altLang="en-US" dirty="0"/>
              <a:t>알고리즘을 기반으로 한 추천 시스템</a:t>
            </a:r>
            <a:r>
              <a:rPr lang="en-US" altLang="ko-KR" dirty="0"/>
              <a:t>1</a:t>
            </a:r>
            <a:r>
              <a:rPr lang="ko-KR" altLang="en-US" dirty="0"/>
              <a:t>을 구현한다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kumimoji="1" lang="ko-KR" altLang="en-US" dirty="0"/>
              <a:t>✓ </a:t>
            </a:r>
            <a:r>
              <a:rPr lang="en-US" altLang="ko-KR" dirty="0"/>
              <a:t>0.4v : </a:t>
            </a:r>
            <a:r>
              <a:rPr lang="ko-KR" altLang="en-US" dirty="0"/>
              <a:t>추가적으로 단체 고객</a:t>
            </a:r>
            <a:r>
              <a:rPr lang="en-US" altLang="ko-KR" dirty="0"/>
              <a:t>(</a:t>
            </a:r>
            <a:r>
              <a:rPr lang="ko-KR" altLang="en-US" dirty="0"/>
              <a:t>가족</a:t>
            </a:r>
            <a:r>
              <a:rPr lang="en-US" altLang="ko-KR" dirty="0"/>
              <a:t>, </a:t>
            </a:r>
            <a:r>
              <a:rPr lang="ko-KR" altLang="en-US" dirty="0"/>
              <a:t>동료</a:t>
            </a:r>
            <a:r>
              <a:rPr lang="en-US" altLang="ko-KR" dirty="0"/>
              <a:t>, </a:t>
            </a:r>
            <a:r>
              <a:rPr lang="ko-KR" altLang="en-US" dirty="0"/>
              <a:t>연인</a:t>
            </a:r>
            <a:r>
              <a:rPr lang="en-US" altLang="ko-KR" dirty="0"/>
              <a:t>), </a:t>
            </a:r>
            <a:r>
              <a:rPr lang="ko-KR" altLang="en-US" dirty="0"/>
              <a:t>날씨</a:t>
            </a:r>
            <a:r>
              <a:rPr lang="en-US" altLang="ko-KR" dirty="0"/>
              <a:t>, </a:t>
            </a:r>
            <a:r>
              <a:rPr lang="ko-KR" altLang="en-US" dirty="0"/>
              <a:t>유행</a:t>
            </a:r>
            <a:r>
              <a:rPr lang="en-US" altLang="ko-KR" dirty="0"/>
              <a:t>(</a:t>
            </a:r>
            <a:r>
              <a:rPr lang="ko-KR" altLang="en-US" dirty="0" err="1"/>
              <a:t>검색어</a:t>
            </a:r>
            <a:r>
              <a:rPr lang="ko-KR" altLang="en-US" dirty="0"/>
              <a:t> 순위</a:t>
            </a:r>
            <a:r>
              <a:rPr lang="en-US" altLang="ko-KR" dirty="0"/>
              <a:t>) </a:t>
            </a:r>
            <a:r>
              <a:rPr lang="ko-KR" altLang="en-US" dirty="0"/>
              <a:t>등을 고려하여 추천 시스템</a:t>
            </a:r>
            <a:r>
              <a:rPr lang="en-US" altLang="ko-KR" dirty="0"/>
              <a:t>2</a:t>
            </a:r>
            <a:r>
              <a:rPr lang="ko-KR" altLang="en-US" dirty="0" err="1"/>
              <a:t>를</a:t>
            </a:r>
            <a:r>
              <a:rPr lang="ko-KR" altLang="en-US" dirty="0"/>
              <a:t> 구현한다</a:t>
            </a:r>
            <a:r>
              <a:rPr lang="en-US" altLang="ko-KR" dirty="0"/>
              <a:t>.</a:t>
            </a:r>
          </a:p>
          <a:p>
            <a:br>
              <a:rPr lang="en-US" altLang="ko-KR" dirty="0"/>
            </a:br>
            <a:endParaRPr lang="en-US" altLang="ko-KR" dirty="0"/>
          </a:p>
          <a:p>
            <a:r>
              <a:rPr kumimoji="1" lang="ko-KR" altLang="en-US" dirty="0"/>
              <a:t>✓ </a:t>
            </a:r>
            <a:r>
              <a:rPr lang="en-US" altLang="ko-KR" dirty="0"/>
              <a:t>0.5v : </a:t>
            </a:r>
            <a:r>
              <a:rPr lang="ko-KR" altLang="en-US" dirty="0"/>
              <a:t>고객의 경로 데이터를 기반으로 추천 시스템</a:t>
            </a:r>
            <a:r>
              <a:rPr lang="en-US" altLang="ko-KR" dirty="0"/>
              <a:t>3</a:t>
            </a:r>
            <a:r>
              <a:rPr lang="ko-KR" altLang="en-US" dirty="0"/>
              <a:t>을 구현한다</a:t>
            </a:r>
            <a:r>
              <a:rPr lang="en-US" altLang="ko-KR" dirty="0"/>
              <a:t>.</a:t>
            </a:r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5595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335700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003/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프로젝트 개발 계획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D7FF1B6-741A-C049-BC6D-26C50720B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45127"/>
              </p:ext>
            </p:extLst>
          </p:nvPr>
        </p:nvGraphicFramePr>
        <p:xfrm>
          <a:off x="820795" y="2810964"/>
          <a:ext cx="10515600" cy="2245721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414745493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35484547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73081545"/>
                    </a:ext>
                  </a:extLst>
                </a:gridCol>
              </a:tblGrid>
              <a:tr h="74857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>
                          <a:effectLst/>
                          <a:latin typeface="+mj-lt"/>
                        </a:rPr>
                        <a:t>추천 시스템</a:t>
                      </a:r>
                      <a:r>
                        <a:rPr lang="en-US" altLang="ko-KR" sz="2400" b="1" dirty="0"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47625" marR="476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>
                          <a:effectLst/>
                          <a:latin typeface="+mj-lt"/>
                        </a:rPr>
                        <a:t>추천 시스템</a:t>
                      </a:r>
                      <a:r>
                        <a:rPr lang="en-US" altLang="ko-KR" sz="2400" b="1" dirty="0"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400" b="1" dirty="0">
                          <a:effectLst/>
                          <a:latin typeface="+mj-lt"/>
                        </a:rPr>
                        <a:t>추천 시스템</a:t>
                      </a:r>
                      <a:r>
                        <a:rPr lang="en-US" altLang="ko-KR" sz="2400" b="1" dirty="0"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5720714"/>
                  </a:ext>
                </a:extLst>
              </a:tr>
              <a:tr h="1497147"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err="1">
                          <a:effectLst/>
                          <a:latin typeface="+mn-lt"/>
                        </a:rPr>
                        <a:t>추천시스템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2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&amp;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 </a:t>
                      </a:r>
                      <a:r>
                        <a:rPr lang="ko-KR" altLang="en-US" dirty="0" err="1">
                          <a:effectLst/>
                          <a:latin typeface="+mn-lt"/>
                        </a:rPr>
                        <a:t>추천시스템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3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을</a:t>
                      </a:r>
                      <a:endParaRPr lang="en-US" altLang="ko-KR" dirty="0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ko-KR" altLang="en-US" dirty="0">
                          <a:effectLst/>
                          <a:latin typeface="+mn-lt"/>
                        </a:rPr>
                        <a:t>통해서 추천을 하지 못할 경우</a:t>
                      </a:r>
                    </a:p>
                  </a:txBody>
                  <a:tcPr marL="47625" marR="47625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+mn-lt"/>
                        </a:rPr>
                        <a:t>단체 고객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날씨</a:t>
                      </a:r>
                      <a:r>
                        <a:rPr lang="en-US" altLang="ko-KR" dirty="0">
                          <a:effectLst/>
                          <a:latin typeface="+mn-lt"/>
                        </a:rPr>
                        <a:t>, </a:t>
                      </a:r>
                      <a:r>
                        <a:rPr lang="ko-KR" altLang="en-US" dirty="0">
                          <a:effectLst/>
                          <a:latin typeface="+mn-lt"/>
                        </a:rPr>
                        <a:t>유행을 고려하여</a:t>
                      </a:r>
                      <a:endParaRPr lang="en-US" altLang="ko-KR" dirty="0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ko-KR" altLang="en-US" dirty="0">
                          <a:effectLst/>
                          <a:latin typeface="+mn-lt"/>
                        </a:rPr>
                        <a:t>추천이 가능할 경우</a:t>
                      </a: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>
                          <a:effectLst/>
                          <a:latin typeface="+mn-lt"/>
                        </a:rPr>
                        <a:t>고객의 경로 데이터를 기반으로</a:t>
                      </a:r>
                      <a:endParaRPr lang="en-US" altLang="ko-KR" dirty="0">
                        <a:effectLst/>
                        <a:latin typeface="+mn-lt"/>
                      </a:endParaRPr>
                    </a:p>
                    <a:p>
                      <a:pPr algn="ctr"/>
                      <a:r>
                        <a:rPr lang="ko-KR" altLang="en-US" dirty="0">
                          <a:effectLst/>
                          <a:latin typeface="+mn-lt"/>
                        </a:rPr>
                        <a:t>추천이 가능할 경우</a:t>
                      </a:r>
                    </a:p>
                  </a:txBody>
                  <a:tcPr marL="47625" marR="47625" marT="0" marB="0" anchor="ctr">
                    <a:lnL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8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122737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C84C707-AF23-5043-9D2B-751B446040E4}"/>
              </a:ext>
            </a:extLst>
          </p:cNvPr>
          <p:cNvSpPr txBox="1"/>
          <p:nvPr/>
        </p:nvSpPr>
        <p:spPr>
          <a:xfrm>
            <a:off x="466590" y="1387563"/>
            <a:ext cx="440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lang="ko-KR" altLang="en-US" dirty="0"/>
              <a:t>상황 별 추천 시스템의 경우</a:t>
            </a:r>
          </a:p>
        </p:txBody>
      </p:sp>
    </p:spTree>
    <p:extLst>
      <p:ext uri="{BB962C8B-B14F-4D97-AF65-F5344CB8AC3E}">
        <p14:creationId xmlns:p14="http://schemas.microsoft.com/office/powerpoint/2010/main" val="921122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64AA95D-4592-0F48-B086-FDBCBE5488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987"/>
          <a:stretch/>
        </p:blipFill>
        <p:spPr>
          <a:xfrm>
            <a:off x="474408" y="2342821"/>
            <a:ext cx="3790604" cy="308152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BEC0A06B-433F-6345-AB86-43184616C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9915" y="1100072"/>
            <a:ext cx="6026835" cy="592147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6BE1832-5728-9F46-8FFB-4AE4AF7EFD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1455" r="45349"/>
          <a:stretch/>
        </p:blipFill>
        <p:spPr>
          <a:xfrm>
            <a:off x="4487139" y="1998889"/>
            <a:ext cx="1608861" cy="36684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0A501A02-B0BA-3448-81F0-4A1DFCA9A2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4" y="2947520"/>
            <a:ext cx="1954183" cy="20286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C905D8-2CC9-3F45-8362-82CB12EBB55B}"/>
              </a:ext>
            </a:extLst>
          </p:cNvPr>
          <p:cNvSpPr txBox="1"/>
          <p:nvPr/>
        </p:nvSpPr>
        <p:spPr>
          <a:xfrm>
            <a:off x="466590" y="1387563"/>
            <a:ext cx="440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/>
              <a:t>v0.1</a:t>
            </a:r>
            <a:r>
              <a:rPr kumimoji="1" lang="ko-KR" altLang="en-US" dirty="0"/>
              <a:t> 완성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8785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C035C-9CD3-F845-8F1D-C483EDA2A856}"/>
              </a:ext>
            </a:extLst>
          </p:cNvPr>
          <p:cNvSpPr txBox="1"/>
          <p:nvPr/>
        </p:nvSpPr>
        <p:spPr>
          <a:xfrm>
            <a:off x="466590" y="1387563"/>
            <a:ext cx="440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/>
              <a:t>v0.2 </a:t>
            </a:r>
            <a:r>
              <a:rPr kumimoji="1" lang="ko-KR" altLang="en-US" dirty="0"/>
              <a:t>완성</a:t>
            </a:r>
            <a:endParaRPr lang="ko-KR" altLang="en-US" dirty="0"/>
          </a:p>
        </p:txBody>
      </p:sp>
      <p:pic>
        <p:nvPicPr>
          <p:cNvPr id="2" name="KakaoTalk_Video_2019-04-09-16-12-07.mp4">
            <a:hlinkClick r:id="" action="ppaction://media"/>
            <a:extLst>
              <a:ext uri="{FF2B5EF4-FFF2-40B4-BE49-F238E27FC236}">
                <a16:creationId xmlns:a16="http://schemas.microsoft.com/office/drawing/2014/main" id="{436E1899-425B-9B49-BD43-B8AB05B6F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69666" y="1876840"/>
            <a:ext cx="7120032" cy="4450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90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8100">
            <a:solidFill>
              <a:srgbClr val="21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55691" y="638407"/>
            <a:ext cx="2081019" cy="461665"/>
          </a:xfrm>
          <a:prstGeom prst="rect">
            <a:avLst/>
          </a:prstGeom>
          <a:solidFill>
            <a:srgbClr val="222121"/>
          </a:solidFill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004/ </a:t>
            </a:r>
            <a:r>
              <a:rPr lang="ko-KR" altLang="en-US" sz="2400" dirty="0">
                <a:solidFill>
                  <a:schemeClr val="bg1"/>
                </a:solidFill>
                <a:ea typeface="나눔스퀘어 Bold" panose="020B0600000101010101" pitchFamily="50" charset="-127"/>
              </a:rPr>
              <a:t>진행상황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55691" y="1190625"/>
            <a:ext cx="11845809" cy="5486400"/>
          </a:xfrm>
          <a:prstGeom prst="rect">
            <a:avLst/>
          </a:prstGeom>
          <a:noFill/>
          <a:ln w="25400">
            <a:solidFill>
              <a:srgbClr val="22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9C035C-9CD3-F845-8F1D-C483EDA2A856}"/>
              </a:ext>
            </a:extLst>
          </p:cNvPr>
          <p:cNvSpPr txBox="1"/>
          <p:nvPr/>
        </p:nvSpPr>
        <p:spPr>
          <a:xfrm>
            <a:off x="466590" y="1387563"/>
            <a:ext cx="4404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✓ </a:t>
            </a:r>
            <a:r>
              <a:rPr kumimoji="1" lang="en-US" altLang="ko-KR" dirty="0"/>
              <a:t>v0.2 </a:t>
            </a:r>
            <a:r>
              <a:rPr kumimoji="1" lang="ko-KR" altLang="en-US" dirty="0"/>
              <a:t>완성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AC0C0E-50AB-2C4C-9237-C8C1A54A50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7839" y="1572229"/>
            <a:ext cx="6561512" cy="483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99840"/>
      </p:ext>
    </p:extLst>
  </p:cSld>
  <p:clrMapOvr>
    <a:masterClrMapping/>
  </p:clrMapOvr>
</p:sld>
</file>

<file path=ppt/theme/theme1.xml><?xml version="1.0" encoding="utf-8"?>
<a:theme xmlns:a="http://schemas.openxmlformats.org/drawingml/2006/main" name="메인 슬라이드, 마무리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목차 슬라이드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내용 슬라이드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빈 슬라이드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">
      <a:majorFont>
        <a:latin typeface="나눔스퀘어 ExtraBold"/>
        <a:ea typeface="나눔스퀘어 ExtraBold"/>
        <a:cs typeface=""/>
      </a:majorFont>
      <a:minorFont>
        <a:latin typeface="나눔스퀘어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272</Words>
  <Application>Microsoft Macintosh PowerPoint</Application>
  <PresentationFormat>와이드스크린</PresentationFormat>
  <Paragraphs>78</Paragraphs>
  <Slides>14</Slides>
  <Notes>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나눔스퀘어</vt:lpstr>
      <vt:lpstr>Arial</vt:lpstr>
      <vt:lpstr>맑은 고딕</vt:lpstr>
      <vt:lpstr>메인 슬라이드, 마무리</vt:lpstr>
      <vt:lpstr>목차 슬라이드</vt:lpstr>
      <vt:lpstr>내용 슬라이드</vt:lpstr>
      <vt:lpstr>빈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김은경</cp:lastModifiedBy>
  <cp:revision>46</cp:revision>
  <cp:lastPrinted>2019-03-18T11:10:08Z</cp:lastPrinted>
  <dcterms:created xsi:type="dcterms:W3CDTF">2017-08-02T13:54:43Z</dcterms:created>
  <dcterms:modified xsi:type="dcterms:W3CDTF">2019-04-09T08:27:03Z</dcterms:modified>
</cp:coreProperties>
</file>

<file path=docProps/thumbnail.jpeg>
</file>